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0799763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0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9971" y="883861"/>
            <a:ext cx="8099822" cy="1880235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2836605"/>
            <a:ext cx="8099822" cy="1303913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8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80360" indent="0" algn="ctr">
              <a:buNone/>
              <a:defRPr sz="12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99276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527343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0" y="287536"/>
            <a:ext cx="2328699" cy="457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287536"/>
            <a:ext cx="6851100" cy="457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01088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590319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346419"/>
            <a:ext cx="9314796" cy="2246530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3614203"/>
            <a:ext cx="9314796" cy="1181397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8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905410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437680"/>
            <a:ext cx="4589899" cy="3426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437680"/>
            <a:ext cx="4589899" cy="3426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003378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287536"/>
            <a:ext cx="9314796" cy="1043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1" y="1323916"/>
            <a:ext cx="4568806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1" y="1972747"/>
            <a:ext cx="4568806" cy="2901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0" y="1323916"/>
            <a:ext cx="4591306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0" y="1972747"/>
            <a:ext cx="4591306" cy="2901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492879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85936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892085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1" y="360045"/>
            <a:ext cx="3483204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777597"/>
            <a:ext cx="5467380" cy="3837980"/>
          </a:xfrm>
        </p:spPr>
        <p:txBody>
          <a:bodyPr/>
          <a:lstStyle>
            <a:lvl1pPr>
              <a:defRPr sz="2520"/>
            </a:lvl1pPr>
            <a:lvl2pPr>
              <a:defRPr sz="2205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1" y="1620202"/>
            <a:ext cx="3483204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8025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1" y="360045"/>
            <a:ext cx="3483204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777597"/>
            <a:ext cx="5467380" cy="3837980"/>
          </a:xfrm>
        </p:spPr>
        <p:txBody>
          <a:bodyPr anchor="t"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80360" indent="0">
              <a:buNone/>
              <a:defRPr sz="157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1" y="1620202"/>
            <a:ext cx="3483204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546548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287536"/>
            <a:ext cx="9314796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437680"/>
            <a:ext cx="9314796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5005626"/>
            <a:ext cx="2429947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4009E-0487-4813-ABD4-36684C96B675}" type="datetimeFigureOut">
              <a:rPr lang="en-HK" smtClean="0"/>
              <a:t>22/3/2025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5005626"/>
            <a:ext cx="364492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5005626"/>
            <a:ext cx="2429947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3FCCC-3C7B-493A-9888-82A8C42E5D2D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145522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023" indent="-180023" algn="l" defTabSz="720090" rtl="0" eaLnBrk="1" latinLnBrk="0" hangingPunct="1">
        <a:lnSpc>
          <a:spcPct val="90000"/>
        </a:lnSpc>
        <a:spcBef>
          <a:spcPts val="788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4006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6015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62020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98024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34029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70033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306038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288036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F229A6E-2EE7-4415-B2AA-FC279EB4B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24" y="-28184"/>
            <a:ext cx="9965011" cy="54006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1CD9A3-CB63-4F84-857B-8C3A80DC09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23" y="28183"/>
            <a:ext cx="9965012" cy="534430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9C5835B-66B4-4A5F-A0AA-9A36364F9014}"/>
              </a:ext>
            </a:extLst>
          </p:cNvPr>
          <p:cNvSpPr/>
          <p:nvPr/>
        </p:nvSpPr>
        <p:spPr>
          <a:xfrm>
            <a:off x="10407316" y="198521"/>
            <a:ext cx="204537" cy="240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032256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TT</dc:creator>
  <cp:lastModifiedBy>TT</cp:lastModifiedBy>
  <cp:revision>3</cp:revision>
  <dcterms:created xsi:type="dcterms:W3CDTF">2025-03-22T05:10:07Z</dcterms:created>
  <dcterms:modified xsi:type="dcterms:W3CDTF">2025-03-22T05:45:20Z</dcterms:modified>
</cp:coreProperties>
</file>

<file path=docProps/thumbnail.jpeg>
</file>